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FDA5E-E001-4A08-A31F-E8EE94414690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94A9-9A48-48AE-881A-3805C9936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750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FDA5E-E001-4A08-A31F-E8EE94414690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94A9-9A48-48AE-881A-3805C9936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51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FDA5E-E001-4A08-A31F-E8EE94414690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94A9-9A48-48AE-881A-3805C9936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988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FDA5E-E001-4A08-A31F-E8EE94414690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94A9-9A48-48AE-881A-3805C9936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438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FDA5E-E001-4A08-A31F-E8EE94414690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94A9-9A48-48AE-881A-3805C9936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701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FDA5E-E001-4A08-A31F-E8EE94414690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94A9-9A48-48AE-881A-3805C9936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978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FDA5E-E001-4A08-A31F-E8EE94414690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94A9-9A48-48AE-881A-3805C9936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81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FDA5E-E001-4A08-A31F-E8EE94414690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94A9-9A48-48AE-881A-3805C9936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111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FDA5E-E001-4A08-A31F-E8EE94414690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94A9-9A48-48AE-881A-3805C9936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29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FDA5E-E001-4A08-A31F-E8EE94414690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94A9-9A48-48AE-881A-3805C9936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227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FDA5E-E001-4A08-A31F-E8EE94414690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94A9-9A48-48AE-881A-3805C9936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915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FDA5E-E001-4A08-A31F-E8EE94414690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094A9-9A48-48AE-881A-3805C9936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773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304800"/>
            <a:ext cx="7772400" cy="1470025"/>
          </a:xfrm>
        </p:spPr>
        <p:txBody>
          <a:bodyPr/>
          <a:lstStyle/>
          <a:p>
            <a:r>
              <a:rPr lang="en-US" dirty="0" smtClean="0"/>
              <a:t>Rat </a:t>
            </a:r>
            <a:r>
              <a:rPr lang="en-US" dirty="0" err="1" smtClean="0"/>
              <a:t>geben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828800"/>
            <a:ext cx="6400800" cy="3276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Du </a:t>
            </a:r>
            <a:r>
              <a:rPr lang="en-US" dirty="0" err="1" smtClean="0"/>
              <a:t>schreibst</a:t>
            </a:r>
            <a:r>
              <a:rPr lang="en-US" dirty="0" smtClean="0"/>
              <a:t> </a:t>
            </a:r>
            <a:r>
              <a:rPr lang="en-US" dirty="0" err="1" smtClean="0"/>
              <a:t>einen</a:t>
            </a:r>
            <a:r>
              <a:rPr lang="en-US" dirty="0" smtClean="0"/>
              <a:t> Brief an </a:t>
            </a:r>
            <a:r>
              <a:rPr lang="en-US" dirty="0" err="1" smtClean="0"/>
              <a:t>Liebe</a:t>
            </a:r>
            <a:r>
              <a:rPr lang="en-US" dirty="0" smtClean="0"/>
              <a:t> Abby.  Du </a:t>
            </a:r>
            <a:r>
              <a:rPr lang="en-US" dirty="0" err="1" smtClean="0"/>
              <a:t>findest</a:t>
            </a:r>
            <a:r>
              <a:rPr lang="en-US" dirty="0" smtClean="0"/>
              <a:t> </a:t>
            </a:r>
            <a:r>
              <a:rPr lang="en-US" dirty="0" err="1" smtClean="0"/>
              <a:t>einen</a:t>
            </a:r>
            <a:r>
              <a:rPr lang="en-US" dirty="0" smtClean="0"/>
              <a:t> Cyber-Mobbing Brief </a:t>
            </a:r>
            <a:r>
              <a:rPr lang="en-US" dirty="0" err="1" smtClean="0"/>
              <a:t>über</a:t>
            </a:r>
            <a:r>
              <a:rPr lang="en-US" dirty="0" smtClean="0"/>
              <a:t> </a:t>
            </a:r>
            <a:r>
              <a:rPr lang="en-US" dirty="0" err="1" smtClean="0"/>
              <a:t>dich</a:t>
            </a:r>
            <a:r>
              <a:rPr lang="en-US" dirty="0" smtClean="0"/>
              <a:t> und </a:t>
            </a:r>
            <a:r>
              <a:rPr lang="en-US" dirty="0" err="1" smtClean="0"/>
              <a:t>brauche</a:t>
            </a:r>
            <a:r>
              <a:rPr lang="en-US" dirty="0" smtClean="0"/>
              <a:t> Rat.  </a:t>
            </a:r>
            <a:r>
              <a:rPr lang="en-US" dirty="0" err="1" smtClean="0"/>
              <a:t>Schreib</a:t>
            </a:r>
            <a:r>
              <a:rPr lang="en-US" dirty="0" smtClean="0"/>
              <a:t> </a:t>
            </a:r>
            <a:r>
              <a:rPr lang="en-US" dirty="0" err="1" smtClean="0"/>
              <a:t>deinen</a:t>
            </a:r>
            <a:r>
              <a:rPr lang="en-US" dirty="0" smtClean="0"/>
              <a:t> Brief:  </a:t>
            </a:r>
            <a:r>
              <a:rPr lang="en-US" dirty="0" err="1" smtClean="0"/>
              <a:t>Erwähnt</a:t>
            </a:r>
            <a:r>
              <a:rPr lang="en-US" dirty="0" smtClean="0"/>
              <a:t>:  </a:t>
            </a:r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geht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dir</a:t>
            </a:r>
            <a:r>
              <a:rPr lang="en-US" dirty="0" smtClean="0"/>
              <a:t>?  </a:t>
            </a:r>
            <a:r>
              <a:rPr lang="en-US" dirty="0" err="1" smtClean="0"/>
              <a:t>Warum</a:t>
            </a:r>
            <a:r>
              <a:rPr lang="en-US" dirty="0" smtClean="0"/>
              <a:t>?  Was </a:t>
            </a:r>
            <a:r>
              <a:rPr lang="en-US" dirty="0" err="1" smtClean="0"/>
              <a:t>schreibt</a:t>
            </a:r>
            <a:r>
              <a:rPr lang="en-US" dirty="0" smtClean="0"/>
              <a:t> “der </a:t>
            </a:r>
            <a:r>
              <a:rPr lang="en-US" dirty="0" err="1" smtClean="0"/>
              <a:t>Mobber</a:t>
            </a:r>
            <a:r>
              <a:rPr lang="en-US" dirty="0" smtClean="0"/>
              <a:t>” </a:t>
            </a:r>
            <a:r>
              <a:rPr lang="en-US" dirty="0" err="1" smtClean="0"/>
              <a:t>über</a:t>
            </a:r>
            <a:r>
              <a:rPr lang="en-US" dirty="0" smtClean="0"/>
              <a:t> </a:t>
            </a:r>
            <a:r>
              <a:rPr lang="en-US" dirty="0" err="1" smtClean="0"/>
              <a:t>dich</a:t>
            </a:r>
            <a:r>
              <a:rPr lang="en-US" dirty="0" smtClean="0"/>
              <a:t>? </a:t>
            </a:r>
            <a:r>
              <a:rPr lang="en-US" dirty="0" err="1" smtClean="0"/>
              <a:t>Benutze</a:t>
            </a:r>
            <a:r>
              <a:rPr lang="en-US" dirty="0" smtClean="0"/>
              <a:t>:  </a:t>
            </a:r>
            <a:r>
              <a:rPr lang="en-US" dirty="0" err="1" smtClean="0"/>
              <a:t>gefällt</a:t>
            </a:r>
            <a:r>
              <a:rPr lang="en-US" dirty="0" smtClean="0"/>
              <a:t>, </a:t>
            </a:r>
            <a:r>
              <a:rPr lang="en-US" dirty="0" err="1" smtClean="0"/>
              <a:t>passt</a:t>
            </a:r>
            <a:r>
              <a:rPr lang="en-US" dirty="0" smtClean="0"/>
              <a:t>/</a:t>
            </a:r>
            <a:r>
              <a:rPr lang="en-US" dirty="0" err="1" smtClean="0"/>
              <a:t>steht</a:t>
            </a:r>
            <a:r>
              <a:rPr lang="en-US" dirty="0" smtClean="0"/>
              <a:t>, </a:t>
            </a:r>
            <a:r>
              <a:rPr lang="en-US" dirty="0" err="1" smtClean="0"/>
              <a:t>gehört</a:t>
            </a:r>
            <a:r>
              <a:rPr lang="en-US" dirty="0" smtClean="0"/>
              <a:t>, </a:t>
            </a:r>
            <a:r>
              <a:rPr lang="en-US" dirty="0" err="1" smtClean="0"/>
              <a:t>helfen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40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Rat geben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Rat geben</dc:title>
  <dc:creator>Alissa</dc:creator>
  <cp:lastModifiedBy>Alissa</cp:lastModifiedBy>
  <cp:revision>3</cp:revision>
  <dcterms:created xsi:type="dcterms:W3CDTF">2013-09-29T22:36:06Z</dcterms:created>
  <dcterms:modified xsi:type="dcterms:W3CDTF">2013-09-29T22:47:31Z</dcterms:modified>
</cp:coreProperties>
</file>